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1219212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420000" cy="6858000"/>
          </a:xfrm>
          <a:prstGeom prst="rect">
            <a:avLst/>
          </a:prstGeom>
          <a:solidFill>
            <a:srgbClr val="1F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4000" y="864000"/>
            <a:ext cx="2520000" cy="720000"/>
          </a:xfrm>
          <a:prstGeom prst="rect">
            <a:avLst/>
          </a:prstGeom>
          <a:noFill/>
        </p:spPr>
        <p:txBody>
          <a:bodyPr wrap="square" anchor="t" lIns="0" rIns="0">
            <a:spAutoFit/>
          </a:bodyPr>
          <a:lstStyle/>
          <a:p>
            <a:pPr algn="l"/>
            <a:r>
              <a:rPr sz="3600" b="1">
                <a:solidFill>
                  <a:srgbClr val="FFFFFF"/>
                </a:solidFill>
                <a:latin typeface="游ゴシック"/>
                <a:ea typeface="游ゴシック"/>
              </a:rPr>
              <a:t>20XX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4000" y="1584000"/>
            <a:ext cx="2520000" cy="360000"/>
          </a:xfrm>
          <a:prstGeom prst="rect">
            <a:avLst/>
          </a:prstGeom>
          <a:noFill/>
        </p:spPr>
        <p:txBody>
          <a:bodyPr wrap="square" anchor="t" lIns="0" rIns="0">
            <a:spAutoFit/>
          </a:bodyPr>
          <a:lstStyle/>
          <a:p>
            <a:pPr algn="l"/>
            <a:r>
              <a:rPr sz="1400" b="0">
                <a:solidFill>
                  <a:srgbClr val="C9D6E8"/>
                </a:solidFill>
                <a:latin typeface="游ゴシック"/>
                <a:ea typeface="游ゴシック"/>
              </a:rPr>
              <a:t>PROPOSAL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032000" y="2088000"/>
            <a:ext cx="7560000" cy="1440000"/>
          </a:xfrm>
          <a:prstGeom prst="rect">
            <a:avLst/>
          </a:prstGeom>
          <a:noFill/>
        </p:spPr>
        <p:txBody>
          <a:bodyPr wrap="square" anchor="t" lIns="0" rIns="0">
            <a:spAutoFit/>
          </a:bodyPr>
          <a:lstStyle/>
          <a:p>
            <a:pPr algn="l"/>
            <a:r>
              <a:rPr sz="4400" b="1">
                <a:solidFill>
                  <a:srgbClr val="222222"/>
                </a:solidFill>
                <a:latin typeface="游ゴシック"/>
                <a:ea typeface="游ゴシック"/>
              </a:rPr>
              <a:t>○○○○のご提案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032000" y="3312000"/>
            <a:ext cx="7560000" cy="504000"/>
          </a:xfrm>
          <a:prstGeom prst="rect">
            <a:avLst/>
          </a:prstGeom>
          <a:noFill/>
        </p:spPr>
        <p:txBody>
          <a:bodyPr wrap="square" anchor="t" lIns="0" rIns="0">
            <a:spAutoFit/>
          </a:bodyPr>
          <a:lstStyle/>
          <a:p>
            <a:pPr algn="l"/>
            <a:r>
              <a:rPr sz="2000" b="0">
                <a:solidFill>
                  <a:srgbClr val="666666"/>
                </a:solidFill>
                <a:latin typeface="游ゴシック"/>
                <a:ea typeface="游ゴシック"/>
              </a:rPr>
              <a:t>サブタイトルをここに入れます</a:t>
            </a:r>
          </a:p>
        </p:txBody>
      </p:sp>
      <p:sp>
        <p:nvSpPr>
          <p:cNvPr id="7" name="Rectangle 6"/>
          <p:cNvSpPr/>
          <p:nvPr/>
        </p:nvSpPr>
        <p:spPr>
          <a:xfrm>
            <a:off x="4032000" y="3960000"/>
            <a:ext cx="1440000" cy="57600"/>
          </a:xfrm>
          <a:prstGeom prst="rect">
            <a:avLst/>
          </a:prstGeom>
          <a:solidFill>
            <a:srgbClr val="1F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032000" y="5328000"/>
            <a:ext cx="7560000" cy="792000"/>
          </a:xfrm>
          <a:prstGeom prst="rect">
            <a:avLst/>
          </a:prstGeom>
          <a:noFill/>
        </p:spPr>
        <p:txBody>
          <a:bodyPr wrap="square" anchor="t" lIns="0" rIns="0">
            <a:spAutoFit/>
          </a:bodyPr>
          <a:lstStyle/>
          <a:p>
            <a:pPr algn="l"/>
            <a:r>
              <a:rPr sz="1600" b="0">
                <a:solidFill>
                  <a:srgbClr val="222222"/>
                </a:solidFill>
                <a:latin typeface="游ゴシック"/>
                <a:ea typeface="游ゴシック"/>
              </a:rPr>
              <a:t>20XX年○月○日</a:t>
            </a:r>
          </a:p>
          <a:p>
            <a:pPr algn="l"/>
            <a:r>
              <a:rPr sz="1600" b="0">
                <a:solidFill>
                  <a:srgbClr val="222222"/>
                </a:solidFill>
                <a:latin typeface="游ゴシック"/>
                <a:ea typeface="游ゴシック"/>
              </a:rPr>
              <a:t>株式会社○○○○　○○部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120" cy="3960000"/>
          </a:xfrm>
          <a:prstGeom prst="rect">
            <a:avLst/>
          </a:prstGeom>
          <a:solidFill>
            <a:srgbClr val="2A7F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36000" y="1080000"/>
            <a:ext cx="10440000" cy="432000"/>
          </a:xfrm>
          <a:prstGeom prst="rect">
            <a:avLst/>
          </a:prstGeom>
          <a:noFill/>
        </p:spPr>
        <p:txBody>
          <a:bodyPr wrap="square" anchor="t" lIns="0" rIns="0">
            <a:spAutoFit/>
          </a:bodyPr>
          <a:lstStyle/>
          <a:p>
            <a:pPr algn="l"/>
            <a:r>
              <a:rPr sz="1600" b="0">
                <a:solidFill>
                  <a:srgbClr val="D8F0EE"/>
                </a:solidFill>
                <a:latin typeface="游ゴシック"/>
                <a:ea typeface="游ゴシック"/>
              </a:rPr>
              <a:t>COMPANY PRESENTATION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36000" y="1584000"/>
            <a:ext cx="10440000" cy="1080000"/>
          </a:xfrm>
          <a:prstGeom prst="rect">
            <a:avLst/>
          </a:prstGeom>
          <a:noFill/>
        </p:spPr>
        <p:txBody>
          <a:bodyPr wrap="square" anchor="t" lIns="0" rIns="0">
            <a:spAutoFit/>
          </a:bodyPr>
          <a:lstStyle/>
          <a:p>
            <a:pPr algn="l"/>
            <a:r>
              <a:rPr sz="4600" b="1">
                <a:solidFill>
                  <a:srgbClr val="FFFFFF"/>
                </a:solidFill>
                <a:latin typeface="游ゴシック"/>
                <a:ea typeface="游ゴシック"/>
              </a:rPr>
              <a:t>○○○○○○○○の取り組み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36000" y="2808000"/>
            <a:ext cx="10440000" cy="504000"/>
          </a:xfrm>
          <a:prstGeom prst="rect">
            <a:avLst/>
          </a:prstGeom>
          <a:noFill/>
        </p:spPr>
        <p:txBody>
          <a:bodyPr wrap="square" anchor="t" lIns="0" rIns="0">
            <a:spAutoFit/>
          </a:bodyPr>
          <a:lstStyle/>
          <a:p>
            <a:pPr algn="l"/>
            <a:r>
              <a:rPr sz="2000" b="0">
                <a:solidFill>
                  <a:srgbClr val="FFFFFF"/>
                </a:solidFill>
                <a:latin typeface="游ゴシック"/>
                <a:ea typeface="游ゴシック"/>
              </a:rPr>
              <a:t>〜サブタイトルをここに入れます〜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36000" y="4752000"/>
            <a:ext cx="10440000" cy="936000"/>
          </a:xfrm>
          <a:prstGeom prst="rect">
            <a:avLst/>
          </a:prstGeom>
          <a:noFill/>
        </p:spPr>
        <p:txBody>
          <a:bodyPr wrap="square" anchor="t" lIns="0" rIns="0">
            <a:spAutoFit/>
          </a:bodyPr>
          <a:lstStyle/>
          <a:p>
            <a:pPr algn="l"/>
            <a:r>
              <a:rPr sz="1800" b="0">
                <a:solidFill>
                  <a:srgbClr val="222222"/>
                </a:solidFill>
                <a:latin typeface="游ゴシック"/>
                <a:ea typeface="游ゴシック"/>
              </a:rPr>
              <a:t>20XX年○月○日</a:t>
            </a:r>
          </a:p>
          <a:p>
            <a:pPr algn="l"/>
            <a:r>
              <a:rPr sz="1800" b="0">
                <a:solidFill>
                  <a:srgbClr val="222222"/>
                </a:solidFill>
                <a:latin typeface="游ゴシック"/>
                <a:ea typeface="游ゴシック"/>
              </a:rPr>
              <a:t>株式会社○○○○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80000" y="936000"/>
            <a:ext cx="4320000" cy="1800000"/>
          </a:xfrm>
          <a:prstGeom prst="rect">
            <a:avLst/>
          </a:prstGeom>
          <a:noFill/>
        </p:spPr>
        <p:txBody>
          <a:bodyPr wrap="square" anchor="t" lIns="0" rIns="0">
            <a:spAutoFit/>
          </a:bodyPr>
          <a:lstStyle/>
          <a:p>
            <a:pPr algn="l"/>
            <a:r>
              <a:rPr sz="9600" b="1">
                <a:solidFill>
                  <a:srgbClr val="E46B4B"/>
                </a:solidFill>
                <a:latin typeface="游ゴシック"/>
                <a:ea typeface="游ゴシック"/>
              </a:rPr>
              <a:t>01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80000" y="3024000"/>
            <a:ext cx="10080000" cy="936000"/>
          </a:xfrm>
          <a:prstGeom prst="rect">
            <a:avLst/>
          </a:prstGeom>
          <a:noFill/>
        </p:spPr>
        <p:txBody>
          <a:bodyPr wrap="square" anchor="t" lIns="0" rIns="0">
            <a:spAutoFit/>
          </a:bodyPr>
          <a:lstStyle/>
          <a:p>
            <a:pPr algn="l"/>
            <a:r>
              <a:rPr sz="4000" b="1">
                <a:solidFill>
                  <a:srgbClr val="222222"/>
                </a:solidFill>
                <a:latin typeface="游ゴシック"/>
                <a:ea typeface="游ゴシック"/>
              </a:rPr>
              <a:t>○○○○プロジェクト 計画書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80000" y="4032000"/>
            <a:ext cx="10080000" cy="504000"/>
          </a:xfrm>
          <a:prstGeom prst="rect">
            <a:avLst/>
          </a:prstGeom>
          <a:noFill/>
        </p:spPr>
        <p:txBody>
          <a:bodyPr wrap="square" anchor="t" lIns="0" rIns="0">
            <a:spAutoFit/>
          </a:bodyPr>
          <a:lstStyle/>
          <a:p>
            <a:pPr algn="l"/>
            <a:r>
              <a:rPr sz="2000" b="0">
                <a:solidFill>
                  <a:srgbClr val="666666"/>
                </a:solidFill>
                <a:latin typeface="游ゴシック"/>
                <a:ea typeface="游ゴシック"/>
              </a:rPr>
              <a:t>○○○○○○○○○○について</a:t>
            </a:r>
          </a:p>
        </p:txBody>
      </p:sp>
      <p:sp>
        <p:nvSpPr>
          <p:cNvPr id="5" name="Rectangle 4"/>
          <p:cNvSpPr/>
          <p:nvPr/>
        </p:nvSpPr>
        <p:spPr>
          <a:xfrm>
            <a:off x="1080000" y="4752000"/>
            <a:ext cx="1080000" cy="57600"/>
          </a:xfrm>
          <a:prstGeom prst="rect">
            <a:avLst/>
          </a:prstGeom>
          <a:solidFill>
            <a:srgbClr val="E46B4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80000" y="5400000"/>
            <a:ext cx="10080000" cy="720000"/>
          </a:xfrm>
          <a:prstGeom prst="rect">
            <a:avLst/>
          </a:prstGeom>
          <a:noFill/>
        </p:spPr>
        <p:txBody>
          <a:bodyPr wrap="square" anchor="t" lIns="0" rIns="0">
            <a:spAutoFit/>
          </a:bodyPr>
          <a:lstStyle/>
          <a:p>
            <a:pPr algn="l"/>
            <a:r>
              <a:rPr sz="1600" b="0">
                <a:solidFill>
                  <a:srgbClr val="666666"/>
                </a:solidFill>
                <a:latin typeface="游ゴシック"/>
                <a:ea typeface="游ゴシック"/>
              </a:rPr>
              <a:t>20XX.○○.○○　○○部 ○○ ○○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6120000" y="0"/>
            <a:ext cx="6072120" cy="6858000"/>
          </a:xfrm>
          <a:prstGeom prst="rect">
            <a:avLst/>
          </a:prstGeom>
          <a:solidFill>
            <a:srgbClr val="F2F4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8000" y="3168000"/>
            <a:ext cx="5400000" cy="504000"/>
          </a:xfrm>
          <a:prstGeom prst="rect">
            <a:avLst/>
          </a:prstGeom>
          <a:noFill/>
        </p:spPr>
        <p:txBody>
          <a:bodyPr wrap="square" anchor="t" lIns="0" rIns="0">
            <a:spAutoFit/>
          </a:bodyPr>
          <a:lstStyle/>
          <a:p>
            <a:pPr algn="ctr"/>
            <a:r>
              <a:rPr sz="1400" b="0">
                <a:solidFill>
                  <a:srgbClr val="666666"/>
                </a:solidFill>
                <a:latin typeface="游ゴシック"/>
                <a:ea typeface="游ゴシック"/>
              </a:rPr>
              <a:t>（写真をここに：［挿入］→［画像］）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92000" y="2016000"/>
            <a:ext cx="5040000" cy="1800000"/>
          </a:xfrm>
          <a:prstGeom prst="rect">
            <a:avLst/>
          </a:prstGeom>
          <a:noFill/>
        </p:spPr>
        <p:txBody>
          <a:bodyPr wrap="square" anchor="t" lIns="0" rIns="0">
            <a:spAutoFit/>
          </a:bodyPr>
          <a:lstStyle/>
          <a:p>
            <a:pPr algn="l"/>
            <a:r>
              <a:rPr sz="4400" b="1">
                <a:solidFill>
                  <a:srgbClr val="222222"/>
                </a:solidFill>
                <a:latin typeface="游ゴシック"/>
                <a:ea typeface="游ゴシック"/>
              </a:rPr>
              <a:t>○○○○</a:t>
            </a:r>
          </a:p>
          <a:p>
            <a:pPr algn="l"/>
            <a:r>
              <a:rPr sz="4400" b="1">
                <a:solidFill>
                  <a:srgbClr val="222222"/>
                </a:solidFill>
                <a:latin typeface="游ゴシック"/>
                <a:ea typeface="游ゴシック"/>
              </a:rPr>
              <a:t>活動報告</a:t>
            </a:r>
          </a:p>
        </p:txBody>
      </p:sp>
      <p:sp>
        <p:nvSpPr>
          <p:cNvPr id="5" name="Rectangle 4"/>
          <p:cNvSpPr/>
          <p:nvPr/>
        </p:nvSpPr>
        <p:spPr>
          <a:xfrm>
            <a:off x="792000" y="4032000"/>
            <a:ext cx="1296000" cy="57600"/>
          </a:xfrm>
          <a:prstGeom prst="rect">
            <a:avLst/>
          </a:prstGeom>
          <a:solidFill>
            <a:srgbClr val="1F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92000" y="4392000"/>
            <a:ext cx="5040000" cy="504000"/>
          </a:xfrm>
          <a:prstGeom prst="rect">
            <a:avLst/>
          </a:prstGeom>
          <a:noFill/>
        </p:spPr>
        <p:txBody>
          <a:bodyPr wrap="square" anchor="t" lIns="0" rIns="0">
            <a:spAutoFit/>
          </a:bodyPr>
          <a:lstStyle/>
          <a:p>
            <a:pPr algn="l"/>
            <a:r>
              <a:rPr sz="1800" b="0">
                <a:solidFill>
                  <a:srgbClr val="666666"/>
                </a:solidFill>
                <a:latin typeface="游ゴシック"/>
                <a:ea typeface="游ゴシック"/>
              </a:rPr>
              <a:t>20XX年度　○○○○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92000" y="5760000"/>
            <a:ext cx="5040000" cy="504000"/>
          </a:xfrm>
          <a:prstGeom prst="rect">
            <a:avLst/>
          </a:prstGeom>
          <a:noFill/>
        </p:spPr>
        <p:txBody>
          <a:bodyPr wrap="square" anchor="t" lIns="0" rIns="0">
            <a:spAutoFit/>
          </a:bodyPr>
          <a:lstStyle/>
          <a:p>
            <a:pPr algn="l"/>
            <a:r>
              <a:rPr sz="1600" b="0">
                <a:solidFill>
                  <a:srgbClr val="222222"/>
                </a:solidFill>
                <a:latin typeface="游ゴシック"/>
                <a:ea typeface="游ゴシック"/>
              </a:rPr>
              <a:t>○○○○○○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