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12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80000" y="936000"/>
            <a:ext cx="4320000" cy="18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9600" b="1">
                <a:solidFill>
                  <a:srgbClr val="E46B4B"/>
                </a:solidFill>
                <a:latin typeface="游ゴシック"/>
                <a:ea typeface="游ゴシック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0000" y="3024000"/>
            <a:ext cx="10080000" cy="936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4000" b="1">
                <a:solidFill>
                  <a:srgbClr val="222222"/>
                </a:solidFill>
                <a:latin typeface="游ゴシック"/>
                <a:ea typeface="游ゴシック"/>
              </a:rPr>
              <a:t>○○○○プロジェクト 計画書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0000" y="4032000"/>
            <a:ext cx="10080000" cy="504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2000" b="0">
                <a:solidFill>
                  <a:srgbClr val="666666"/>
                </a:solidFill>
                <a:latin typeface="游ゴシック"/>
                <a:ea typeface="游ゴシック"/>
              </a:rPr>
              <a:t>○○○○○○○○○○について</a:t>
            </a:r>
          </a:p>
        </p:txBody>
      </p:sp>
      <p:sp>
        <p:nvSpPr>
          <p:cNvPr id="5" name="Rectangle 4"/>
          <p:cNvSpPr/>
          <p:nvPr/>
        </p:nvSpPr>
        <p:spPr>
          <a:xfrm>
            <a:off x="1080000" y="4752000"/>
            <a:ext cx="1080000" cy="57600"/>
          </a:xfrm>
          <a:prstGeom prst="rect">
            <a:avLst/>
          </a:prstGeom>
          <a:solidFill>
            <a:srgbClr val="E46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80000" y="5400000"/>
            <a:ext cx="10080000" cy="72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pPr algn="l"/>
            <a:r>
              <a:rPr sz="1600" b="0">
                <a:solidFill>
                  <a:srgbClr val="666666"/>
                </a:solidFill>
                <a:latin typeface="游ゴシック"/>
                <a:ea typeface="游ゴシック"/>
              </a:rPr>
              <a:t>20XX.○○.○○　○○部 ○○ ○○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