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0000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4000" y="864000"/>
            <a:ext cx="2520000" cy="72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游ゴシック"/>
                <a:ea typeface="游ゴシック"/>
              </a:rPr>
              <a:t>20XX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4000" y="1584000"/>
            <a:ext cx="2520000" cy="36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400" b="0">
                <a:solidFill>
                  <a:srgbClr val="C9D6E8"/>
                </a:solidFill>
                <a:latin typeface="游ゴシック"/>
                <a:ea typeface="游ゴシック"/>
              </a:rPr>
              <a:t>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2000" y="2088000"/>
            <a:ext cx="7560000" cy="144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400" b="1">
                <a:solidFill>
                  <a:srgbClr val="222222"/>
                </a:solidFill>
                <a:latin typeface="游ゴシック"/>
                <a:ea typeface="游ゴシック"/>
              </a:rPr>
              <a:t>○○○○のご提案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2000" y="3312000"/>
            <a:ext cx="756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666666"/>
                </a:solidFill>
                <a:latin typeface="游ゴシック"/>
                <a:ea typeface="游ゴシック"/>
              </a:rPr>
              <a:t>サブタイトルをここに入れます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4032000" y="3960000"/>
            <a:ext cx="1440000" cy="57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32000" y="5328000"/>
            <a:ext cx="7560000" cy="792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20XX年○月○日</a:t>
            </a:r>
          </a:p>
          <a:p>
            <a:pPr algn="l"/>
            <a:r>
              <a:rPr sz="1600" b="0">
                <a:solidFill>
                  <a:srgbClr val="222222"/>
                </a:solidFill>
                <a:latin typeface="游ゴシック"/>
                <a:ea typeface="游ゴシック"/>
              </a:rPr>
              <a:t>株式会社○○○○　○○部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