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120000" y="0"/>
            <a:ext cx="6072120" cy="685800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8000" y="3168000"/>
            <a:ext cx="540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ctr"/>
            <a:r>
              <a:rPr sz="1400" b="0">
                <a:solidFill>
                  <a:srgbClr val="666666"/>
                </a:solidFill>
                <a:latin typeface="游ゴシック"/>
                <a:ea typeface="游ゴシック"/>
              </a:rPr>
              <a:t>（写真をここに：［挿入］→［画像］）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2016000"/>
            <a:ext cx="5040000" cy="18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400" b="1">
                <a:solidFill>
                  <a:srgbClr val="222222"/>
                </a:solidFill>
                <a:latin typeface="游ゴシック"/>
                <a:ea typeface="游ゴシック"/>
              </a:rPr>
              <a:t>○○○○</a:t>
            </a:r>
          </a:p>
          <a:p>
            <a:pPr algn="l"/>
            <a:r>
              <a:rPr sz="4400" b="1">
                <a:solidFill>
                  <a:srgbClr val="222222"/>
                </a:solidFill>
                <a:latin typeface="游ゴシック"/>
                <a:ea typeface="游ゴシック"/>
              </a:rPr>
              <a:t>活動報告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792000" y="4032000"/>
            <a:ext cx="1296000" cy="57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4392000"/>
            <a:ext cx="504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800" b="0">
                <a:solidFill>
                  <a:srgbClr val="666666"/>
                </a:solidFill>
                <a:latin typeface="游ゴシック"/>
                <a:ea typeface="游ゴシック"/>
              </a:rPr>
              <a:t>20XX年度　○○○○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000" y="5760000"/>
            <a:ext cx="504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222222"/>
                </a:solidFill>
                <a:latin typeface="游ゴシック"/>
                <a:ea typeface="游ゴシック"/>
              </a:rPr>
              <a:t>○○○○○○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