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20" cy="3960000"/>
          </a:xfrm>
          <a:prstGeom prst="rect">
            <a:avLst/>
          </a:prstGeom>
          <a:solidFill>
            <a:srgbClr val="2A7F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36000" y="1080000"/>
            <a:ext cx="10440000" cy="432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D8F0EE"/>
                </a:solidFill>
                <a:latin typeface="游ゴシック"/>
                <a:ea typeface="游ゴシック"/>
              </a:rPr>
              <a:t>COMPANY PRESENTATION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6000" y="1584000"/>
            <a:ext cx="10440000" cy="108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</a:rPr>
              <a:t>○○○○○○○○の取り組み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6000" y="2808000"/>
            <a:ext cx="1044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  <a:latin typeface="游ゴシック"/>
                <a:ea typeface="游ゴシック"/>
              </a:rPr>
              <a:t>〜サブタイトルをここに入れます〜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6000" y="4752000"/>
            <a:ext cx="10440000" cy="936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游ゴシック"/>
                <a:ea typeface="游ゴシック"/>
              </a:rPr>
              <a:t>20XX年○月○日</a:t>
            </a:r>
          </a:p>
          <a:p>
            <a:pPr algn="l"/>
            <a:r>
              <a:rPr sz="1800" b="0">
                <a:solidFill>
                  <a:srgbClr val="222222"/>
                </a:solidFill>
                <a:latin typeface="游ゴシック"/>
                <a:ea typeface="游ゴシック"/>
              </a:rPr>
              <a:t>株式会社○○○○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